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996" autoAdjust="0"/>
  </p:normalViewPr>
  <p:slideViewPr>
    <p:cSldViewPr snapToGrid="0">
      <p:cViewPr varScale="1">
        <p:scale>
          <a:sx n="52" d="100"/>
          <a:sy n="52" d="100"/>
        </p:scale>
        <p:origin x="116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5" d="100"/>
        <a:sy n="14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47842-F117-4E28-8D5F-2B93608B29B9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594C3-C128-4936-B8B1-6C21C673487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7509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Źródła zdjęć: https://www.pexels.com/pl-pl/zdjecie/wiewiorka-brazowa-na-szarym-drewnianym-domu-na-drzewie-158452/; </a:t>
            </a:r>
            <a:r>
              <a:rPr lang="pl-PL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https://www.pexels.com/pl-pl/zdjecie/wiewiorka-brunatna-47547/; https://www.pexels.com/pl-pl/zdjecie/wiewiorka-szara-wschodnia-w-jesiennym-parku-w-toronto-29335664/, data dostępu 18.01.2025.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594C3-C128-4936-B8B1-6C21C6734872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553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5194FE-219D-4BC0-B551-5160E3D7FA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E4002C9-E02A-4086-B74E-40A7555F32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C4D54AB-C067-49B3-A691-D433064D6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9A4ED2A-3C09-45FF-A5DB-04D0F6DBB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A3763BD-5E6C-4AA1-AF6E-B4B9D8C67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6432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D461285-8414-4454-95F4-4BAC69C86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0B6B5FFD-96F0-492E-82A2-E70E1D7162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FF3E1DD-E0DE-4112-B78A-655FA9D6D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B42373F-BEDE-458F-AB28-CBDCFFBF0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A2F04A3-8033-4991-BB6A-8E0888FE9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7CC684D-D1BB-4CA9-AEA8-D67E8B0F5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12231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FDF3825-2AAE-48EB-9BC0-DD2C44CEE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2A3EBC4A-D6F5-4E78-936F-4EB1E3F48E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2373C15-0263-4ED2-8E3F-561A35939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BB34DED-00C7-40BD-9840-51621C002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758738E-6E84-48B2-AA28-CF1E3B21F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13494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F20AB6F-ACFA-4913-BB31-C9C53DE899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CAAA76F5-14AE-4F18-97A7-D19810AAD4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E4B6CC0-A7A8-4252-8F57-068FB0AA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4E169B5-4882-4678-B91B-076AEABDC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8C21F47-0650-4481-A491-004BCF0B4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0538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7C8ACB-BCA1-45D8-8D06-43C533BE6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A35A68A-501B-4C40-B4E7-9F07D8405D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3907F7E-69F4-44A4-A9B3-C48E37E7C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F90E629-5F56-4DD5-9610-956235DA0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E0DC412-8DA8-4549-BDEA-F06767198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5965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D43BA6C-148F-4BA5-973E-D991157E4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6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5798CED7-E896-4B50-9D0A-371F9DEC5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7F694A8-E93F-45C0-90AD-F9E5B6BE1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7E7686B1-FDFD-4014-BE55-353796390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950C966-055A-4103-A7F7-391282BC31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9003" y="1928939"/>
            <a:ext cx="3040083" cy="3166684"/>
          </a:xfrm>
          <a:prstGeom prst="can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1" name="Symbol zastępczy obrazu 6">
            <a:extLst>
              <a:ext uri="{FF2B5EF4-FFF2-40B4-BE49-F238E27FC236}">
                <a16:creationId xmlns:a16="http://schemas.microsoft.com/office/drawing/2014/main" id="{04B2081B-A805-4D8A-B7A3-7ACF5C8404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80720" y="1931539"/>
            <a:ext cx="3030558" cy="3226431"/>
          </a:xfrm>
          <a:prstGeom prst="can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dirty="0"/>
              <a:t>Kliknij ikonę, aby dodać obraz</a:t>
            </a:r>
          </a:p>
        </p:txBody>
      </p:sp>
      <p:sp>
        <p:nvSpPr>
          <p:cNvPr id="12" name="Symbol zastępczy obrazu 6">
            <a:extLst>
              <a:ext uri="{FF2B5EF4-FFF2-40B4-BE49-F238E27FC236}">
                <a16:creationId xmlns:a16="http://schemas.microsoft.com/office/drawing/2014/main" id="{5871887C-207F-4E30-AE0D-3CED1FC728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42912" y="1928939"/>
            <a:ext cx="3040082" cy="3229031"/>
          </a:xfrm>
          <a:prstGeom prst="can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l-PL" dirty="0"/>
              <a:t>Kliknij ikonę, aby dodać obraz</a:t>
            </a:r>
          </a:p>
        </p:txBody>
      </p:sp>
      <p:sp>
        <p:nvSpPr>
          <p:cNvPr id="15" name="Symbol zastępczy tekstu 13">
            <a:extLst>
              <a:ext uri="{FF2B5EF4-FFF2-40B4-BE49-F238E27FC236}">
                <a16:creationId xmlns:a16="http://schemas.microsoft.com/office/drawing/2014/main" id="{B7BD52B0-3739-4021-875F-2C223A3110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46612" y="5331274"/>
            <a:ext cx="2898775" cy="784225"/>
          </a:xfrm>
        </p:spPr>
        <p:txBody>
          <a:bodyPr/>
          <a:lstStyle>
            <a:lvl1pPr marL="0" indent="0" algn="ctr">
              <a:buNone/>
              <a:defRPr sz="4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Kliknij, aby dodać tekst</a:t>
            </a:r>
          </a:p>
        </p:txBody>
      </p:sp>
      <p:sp>
        <p:nvSpPr>
          <p:cNvPr id="16" name="Symbol zastępczy tekstu 13">
            <a:extLst>
              <a:ext uri="{FF2B5EF4-FFF2-40B4-BE49-F238E27FC236}">
                <a16:creationId xmlns:a16="http://schemas.microsoft.com/office/drawing/2014/main" id="{61D8B0FF-FAC7-49F1-A7FB-3AE1E582AE6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13565" y="5331273"/>
            <a:ext cx="2898775" cy="784225"/>
          </a:xfrm>
        </p:spPr>
        <p:txBody>
          <a:bodyPr/>
          <a:lstStyle>
            <a:lvl1pPr marL="0" indent="0" algn="ctr">
              <a:buNone/>
              <a:defRPr sz="4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l-PL" dirty="0"/>
              <a:t>Kliknij, aby dodać tekst</a:t>
            </a:r>
          </a:p>
        </p:txBody>
      </p:sp>
      <p:sp>
        <p:nvSpPr>
          <p:cNvPr id="13" name="Symbol zastępczy tekstu 13">
            <a:extLst>
              <a:ext uri="{FF2B5EF4-FFF2-40B4-BE49-F238E27FC236}">
                <a16:creationId xmlns:a16="http://schemas.microsoft.com/office/drawing/2014/main" id="{35413B2C-4DFD-4563-9C6F-F39E253A5B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79656" y="5328546"/>
            <a:ext cx="2898775" cy="784225"/>
          </a:xfrm>
        </p:spPr>
        <p:txBody>
          <a:bodyPr/>
          <a:lstStyle>
            <a:lvl1pPr marL="0" indent="0" algn="ctr">
              <a:buNone/>
              <a:defRPr sz="4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Kliknij, aby dodać tekst</a:t>
            </a:r>
          </a:p>
        </p:txBody>
      </p:sp>
    </p:spTree>
    <p:extLst>
      <p:ext uri="{BB962C8B-B14F-4D97-AF65-F5344CB8AC3E}">
        <p14:creationId xmlns:p14="http://schemas.microsoft.com/office/powerpoint/2010/main" val="345875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B01639-7FF1-4B23-814B-6CC7F71F1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AC0DC85-0B62-47EB-BBD0-FE5036166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0D7DBBC-D51B-4B78-8D9C-54DB90F12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778287F-564F-4342-8C06-5129A2198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641040F-474B-4BAA-9BC9-541ABA5A7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182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54A338C-2A14-482B-AC1B-5B234C23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5DC7E6B-9E37-4598-91D6-B91D7FFBCD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F9B05A0-AA13-4B3D-BDE3-1A5050E1AD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466225A-8D0D-4741-86B8-F513C0B01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0BD0360-D6D6-4D78-A862-6761DDBD4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2C3F047-E24E-484A-BA5D-3DFDCE02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56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F8E56AF-91D5-463A-A4EA-81519F168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BC870B9-1CDF-4BB8-A123-629890511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245F773-6B1F-48A3-B022-34CB476596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717076D-5C21-4E42-8FFB-3F4DEC35F7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A774BAC-90C6-4274-86A9-CA01AD73CD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31E43BCA-1AB0-49EC-8159-5830E6496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97C2EBB-5139-4701-9B6A-0D7935E27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94C8C0A9-61C5-4151-8963-1F91868A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4215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EB864C-8649-4A3F-A115-E32D32961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345FA56-8360-42A3-98B4-C8B1AAD86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9989CB5B-755A-4E1B-969E-0E2DC130D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210DE09-5DD7-477F-B256-7CE4F41AD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7830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D0195B5-8B23-48EE-8B56-525FA692E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4C93F3D2-0A15-4EA3-90FB-3609FB969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D01693A-55C8-419D-A291-B7DFDAC58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633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6DB99E-C0D7-4C9B-BD22-EFDBAA0FE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4EAE6F9-22FB-4E7F-A725-00E932A34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B2E351D-9B60-4C30-B0C1-09D1DCC5E3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CF1DDF5-14E8-47A3-A8C2-8AE14F2E6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DBA76E2-A082-4165-AC80-11B4977E2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88ECE5B-74C7-47F2-8F66-1CFF38005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1980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3FDAA52-865B-4522-BCFD-AACDD2999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3247F5D-2BA1-4609-AFD6-8234B3D2B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D6DE7E6-6488-475B-BB96-DFA89F4C16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B26F0E8-79E4-4695-96D6-C39597D9F1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C51381E-B129-4479-8D16-31635B6461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5833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5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ytuł 21">
            <a:extLst>
              <a:ext uri="{FF2B5EF4-FFF2-40B4-BE49-F238E27FC236}">
                <a16:creationId xmlns:a16="http://schemas.microsoft.com/office/drawing/2014/main" id="{867921D5-A71E-4C04-B870-82D740410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pl-PL" dirty="0"/>
              <a:t>Wiewiórki</a:t>
            </a:r>
          </a:p>
        </p:txBody>
      </p:sp>
      <p:pic>
        <p:nvPicPr>
          <p:cNvPr id="41" name="Symbol zastępczy obrazu 40">
            <a:extLst>
              <a:ext uri="{FF2B5EF4-FFF2-40B4-BE49-F238E27FC236}">
                <a16:creationId xmlns:a16="http://schemas.microsoft.com/office/drawing/2014/main" id="{1C2756A2-F077-4AA5-880F-DCB9B06AC61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0" r="17260"/>
          <a:stretch/>
        </p:blipFill>
        <p:spPr>
          <a:xfrm>
            <a:off x="809003" y="1928939"/>
            <a:ext cx="3040083" cy="3166684"/>
          </a:xfrm>
        </p:spPr>
      </p:pic>
      <p:pic>
        <p:nvPicPr>
          <p:cNvPr id="45" name="Symbol zastępczy obrazu 44">
            <a:extLst>
              <a:ext uri="{FF2B5EF4-FFF2-40B4-BE49-F238E27FC236}">
                <a16:creationId xmlns:a16="http://schemas.microsoft.com/office/drawing/2014/main" id="{D048E6AD-5EFD-413E-A8D4-B3D835D3BE2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1" r="8701"/>
          <a:stretch/>
        </p:blipFill>
        <p:spPr>
          <a:xfrm>
            <a:off x="4580720" y="1931539"/>
            <a:ext cx="3030558" cy="3226431"/>
          </a:xfrm>
        </p:spPr>
      </p:pic>
      <p:pic>
        <p:nvPicPr>
          <p:cNvPr id="51" name="Symbol zastępczy obrazu 50">
            <a:extLst>
              <a:ext uri="{FF2B5EF4-FFF2-40B4-BE49-F238E27FC236}">
                <a16:creationId xmlns:a16="http://schemas.microsoft.com/office/drawing/2014/main" id="{2909C66A-0769-49D8-A3C6-1A30B453AF3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7" r="18617"/>
          <a:stretch/>
        </p:blipFill>
        <p:spPr>
          <a:xfrm>
            <a:off x="8342912" y="1928939"/>
            <a:ext cx="3040082" cy="3229031"/>
          </a:xfrm>
        </p:spPr>
      </p:pic>
      <p:sp>
        <p:nvSpPr>
          <p:cNvPr id="28" name="Symbol zastępczy tekstu 27">
            <a:extLst>
              <a:ext uri="{FF2B5EF4-FFF2-40B4-BE49-F238E27FC236}">
                <a16:creationId xmlns:a16="http://schemas.microsoft.com/office/drawing/2014/main" id="{D6A657EF-30A8-46B7-AB9B-8AA2FE80371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46612" y="5331274"/>
            <a:ext cx="2898775" cy="784225"/>
          </a:xfrm>
        </p:spPr>
        <p:txBody>
          <a:bodyPr/>
          <a:lstStyle/>
          <a:p>
            <a:r>
              <a:rPr lang="pl-PL" dirty="0"/>
              <a:t>Brunatna</a:t>
            </a:r>
          </a:p>
          <a:p>
            <a:endParaRPr lang="pl-PL" dirty="0"/>
          </a:p>
        </p:txBody>
      </p:sp>
      <p:sp>
        <p:nvSpPr>
          <p:cNvPr id="80" name="Symbol zastępczy tekstu 79">
            <a:extLst>
              <a:ext uri="{FF2B5EF4-FFF2-40B4-BE49-F238E27FC236}">
                <a16:creationId xmlns:a16="http://schemas.microsoft.com/office/drawing/2014/main" id="{67717D1E-AAA3-4F93-A20B-4483918BBB6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413565" y="5331273"/>
            <a:ext cx="2898775" cy="784225"/>
          </a:xfrm>
        </p:spPr>
        <p:txBody>
          <a:bodyPr/>
          <a:lstStyle/>
          <a:p>
            <a:r>
              <a:rPr lang="pl-PL" dirty="0"/>
              <a:t>Szara</a:t>
            </a:r>
          </a:p>
        </p:txBody>
      </p:sp>
      <p:sp>
        <p:nvSpPr>
          <p:cNvPr id="27" name="Symbol zastępczy tekstu 26">
            <a:extLst>
              <a:ext uri="{FF2B5EF4-FFF2-40B4-BE49-F238E27FC236}">
                <a16:creationId xmlns:a16="http://schemas.microsoft.com/office/drawing/2014/main" id="{02BCAAEB-FE32-4F86-B827-5ED58D4ADE6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9656" y="5328546"/>
            <a:ext cx="2898775" cy="784225"/>
          </a:xfrm>
        </p:spPr>
        <p:txBody>
          <a:bodyPr/>
          <a:lstStyle/>
          <a:p>
            <a:endParaRPr lang="pl-PL" dirty="0"/>
          </a:p>
          <a:p>
            <a:endParaRPr lang="pl-PL" dirty="0"/>
          </a:p>
        </p:txBody>
      </p:sp>
      <p:sp>
        <p:nvSpPr>
          <p:cNvPr id="120" name="Symbol zastępczy tekstu 27">
            <a:extLst>
              <a:ext uri="{FF2B5EF4-FFF2-40B4-BE49-F238E27FC236}">
                <a16:creationId xmlns:a16="http://schemas.microsoft.com/office/drawing/2014/main" id="{BAA92958-71D9-4126-A91B-574438E0F22A}"/>
              </a:ext>
            </a:extLst>
          </p:cNvPr>
          <p:cNvSpPr txBox="1">
            <a:spLocks/>
          </p:cNvSpPr>
          <p:nvPr/>
        </p:nvSpPr>
        <p:spPr>
          <a:xfrm>
            <a:off x="879474" y="5337176"/>
            <a:ext cx="2898775" cy="784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/>
              <a:t>Brązowa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0230267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54</Words>
  <Application>Microsoft Office PowerPoint</Application>
  <PresentationFormat>Panoramiczny</PresentationFormat>
  <Paragraphs>6</Paragraphs>
  <Slides>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Wiewiórki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63</cp:revision>
  <dcterms:created xsi:type="dcterms:W3CDTF">2025-01-11T21:49:10Z</dcterms:created>
  <dcterms:modified xsi:type="dcterms:W3CDTF">2025-06-19T21:02:42Z</dcterms:modified>
</cp:coreProperties>
</file>